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1005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" name="Shape 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j-lt"/>
        <a:ea typeface="+mj-ea"/>
        <a:cs typeface="+mj-cs"/>
        <a:sym typeface="Lucida Grande"/>
      </a:defRPr>
    </a:lvl1pPr>
    <a:lvl2pPr indent="228600" defTabSz="457200" latinLnBrk="0">
      <a:defRPr sz="2200">
        <a:latin typeface="+mj-lt"/>
        <a:ea typeface="+mj-ea"/>
        <a:cs typeface="+mj-cs"/>
        <a:sym typeface="Lucida Grande"/>
      </a:defRPr>
    </a:lvl2pPr>
    <a:lvl3pPr indent="457200" defTabSz="457200" latinLnBrk="0">
      <a:defRPr sz="2200">
        <a:latin typeface="+mj-lt"/>
        <a:ea typeface="+mj-ea"/>
        <a:cs typeface="+mj-cs"/>
        <a:sym typeface="Lucida Grande"/>
      </a:defRPr>
    </a:lvl3pPr>
    <a:lvl4pPr indent="685800" defTabSz="457200" latinLnBrk="0">
      <a:defRPr sz="2200">
        <a:latin typeface="+mj-lt"/>
        <a:ea typeface="+mj-ea"/>
        <a:cs typeface="+mj-cs"/>
        <a:sym typeface="Lucida Grande"/>
      </a:defRPr>
    </a:lvl4pPr>
    <a:lvl5pPr indent="914400" defTabSz="457200" latinLnBrk="0">
      <a:defRPr sz="2200">
        <a:latin typeface="+mj-lt"/>
        <a:ea typeface="+mj-ea"/>
        <a:cs typeface="+mj-cs"/>
        <a:sym typeface="Lucida Grande"/>
      </a:defRPr>
    </a:lvl5pPr>
    <a:lvl6pPr indent="1143000" defTabSz="457200" latinLnBrk="0">
      <a:defRPr sz="2200">
        <a:latin typeface="+mj-lt"/>
        <a:ea typeface="+mj-ea"/>
        <a:cs typeface="+mj-cs"/>
        <a:sym typeface="Lucida Grande"/>
      </a:defRPr>
    </a:lvl6pPr>
    <a:lvl7pPr indent="1371600" defTabSz="457200" latinLnBrk="0">
      <a:defRPr sz="2200">
        <a:latin typeface="+mj-lt"/>
        <a:ea typeface="+mj-ea"/>
        <a:cs typeface="+mj-cs"/>
        <a:sym typeface="Lucida Grande"/>
      </a:defRPr>
    </a:lvl7pPr>
    <a:lvl8pPr indent="1600200" defTabSz="457200" latinLnBrk="0">
      <a:defRPr sz="2200">
        <a:latin typeface="+mj-lt"/>
        <a:ea typeface="+mj-ea"/>
        <a:cs typeface="+mj-cs"/>
        <a:sym typeface="Lucida Grande"/>
      </a:defRPr>
    </a:lvl8pPr>
    <a:lvl9pPr indent="1828800" defTabSz="457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00. Enter Title here"/>
          <p:cNvSpPr/>
          <p:nvPr>
            <p:ph type="body" sz="quarter" idx="13"/>
          </p:nvPr>
        </p:nvSpPr>
        <p:spPr>
          <a:xfrm>
            <a:off x="472109" y="175421"/>
            <a:ext cx="4348818" cy="803150"/>
          </a:xfrm>
          <a:prstGeom prst="rect">
            <a:avLst/>
          </a:prstGeom>
        </p:spPr>
        <p:txBody>
          <a:bodyPr/>
          <a:lstStyle/>
          <a:p>
            <a:pPr>
              <a:defRPr sz="4400">
                <a:solidFill>
                  <a:srgbClr val="D7D7D7"/>
                </a:solidFill>
                <a:uFill>
                  <a:solidFill>
                    <a:srgbClr val="DDD9C3"/>
                  </a:solidFill>
                </a:uFill>
              </a:defRPr>
            </a:pPr>
          </a:p>
        </p:txBody>
      </p:sp>
      <p:sp>
        <p:nvSpPr>
          <p:cNvPr id="17" name="Click Here To Edit Paragraph"/>
          <p:cNvSpPr/>
          <p:nvPr>
            <p:ph type="body" sz="quarter" idx="14"/>
          </p:nvPr>
        </p:nvSpPr>
        <p:spPr>
          <a:xfrm>
            <a:off x="568906" y="2940198"/>
            <a:ext cx="10278123" cy="396750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rgbClr val="646464"/>
                </a:solidFill>
                <a:uFill>
                  <a:solidFill>
                    <a:srgbClr val="DDD9C3"/>
                  </a:solidFill>
                </a:uFill>
              </a:defRPr>
            </a:pPr>
          </a:p>
        </p:txBody>
      </p:sp>
      <p:sp>
        <p:nvSpPr>
          <p:cNvPr id="18" name="Click Here To Edit Subtitle"/>
          <p:cNvSpPr/>
          <p:nvPr>
            <p:ph type="body" sz="quarter" idx="15"/>
          </p:nvPr>
        </p:nvSpPr>
        <p:spPr>
          <a:xfrm>
            <a:off x="568906" y="2203005"/>
            <a:ext cx="11866989" cy="638050"/>
          </a:xfrm>
          <a:prstGeom prst="rect">
            <a:avLst/>
          </a:prstGeom>
        </p:spPr>
        <p:txBody>
          <a:bodyPr/>
          <a:lstStyle/>
          <a:p>
            <a:pPr>
              <a:defRPr sz="3400">
                <a:uFillTx/>
              </a:defRPr>
            </a:pP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Dark">
    <p:bg>
      <p:bgPr>
        <a:solidFill>
          <a:srgbClr val="5656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00. Enter Title here"/>
          <p:cNvSpPr/>
          <p:nvPr>
            <p:ph type="body" sz="quarter" idx="13"/>
          </p:nvPr>
        </p:nvSpPr>
        <p:spPr>
          <a:xfrm>
            <a:off x="472109" y="175421"/>
            <a:ext cx="4348818" cy="803150"/>
          </a:xfrm>
          <a:prstGeom prst="rect">
            <a:avLst/>
          </a:prstGeom>
        </p:spPr>
        <p:txBody>
          <a:bodyPr/>
          <a:lstStyle/>
          <a:p>
            <a:pPr>
              <a:defRPr sz="4400">
                <a:solidFill>
                  <a:srgbClr val="36ABA7"/>
                </a:solidFill>
                <a:uFill>
                  <a:solidFill>
                    <a:srgbClr val="DDD9C3"/>
                  </a:solidFill>
                </a:uFill>
              </a:defRPr>
            </a:pPr>
          </a:p>
        </p:txBody>
      </p:sp>
      <p:sp>
        <p:nvSpPr>
          <p:cNvPr id="28" name="Click Here To Edit Paragraph"/>
          <p:cNvSpPr/>
          <p:nvPr>
            <p:ph type="body" sz="quarter" idx="14"/>
          </p:nvPr>
        </p:nvSpPr>
        <p:spPr>
          <a:xfrm>
            <a:off x="568906" y="2940198"/>
            <a:ext cx="10278123" cy="396750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rgbClr val="ECECEC"/>
                </a:solidFill>
                <a:uFill>
                  <a:solidFill>
                    <a:srgbClr val="DDD9C3"/>
                  </a:solidFill>
                </a:uFill>
              </a:defRPr>
            </a:pPr>
          </a:p>
        </p:txBody>
      </p:sp>
      <p:sp>
        <p:nvSpPr>
          <p:cNvPr id="29" name="Click Here To Edit Subtitle"/>
          <p:cNvSpPr/>
          <p:nvPr>
            <p:ph type="body" sz="quarter" idx="15"/>
          </p:nvPr>
        </p:nvSpPr>
        <p:spPr>
          <a:xfrm>
            <a:off x="568906" y="2203005"/>
            <a:ext cx="11866989" cy="638050"/>
          </a:xfrm>
          <a:prstGeom prst="rect">
            <a:avLst/>
          </a:prstGeom>
        </p:spPr>
        <p:txBody>
          <a:bodyPr/>
          <a:lstStyle/>
          <a:p>
            <a:pPr>
              <a:defRPr sz="3400">
                <a:solidFill>
                  <a:srgbClr val="39D8D3"/>
                </a:solidFill>
                <a:uFillTx/>
              </a:defRPr>
            </a:pP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/>
          <p:cNvSpPr/>
          <p:nvPr/>
        </p:nvSpPr>
        <p:spPr>
          <a:xfrm>
            <a:off x="-1" y="9473183"/>
            <a:ext cx="13004802" cy="585218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600">
                <a:solidFill>
                  <a:srgbClr val="F6F6F6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" name="Square"/>
          <p:cNvSpPr/>
          <p:nvPr/>
        </p:nvSpPr>
        <p:spPr>
          <a:xfrm>
            <a:off x="12419583" y="9473183"/>
            <a:ext cx="585217" cy="585218"/>
          </a:xfrm>
          <a:prstGeom prst="rect">
            <a:avLst/>
          </a:prstGeom>
          <a:solidFill>
            <a:srgbClr val="31B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600">
                <a:solidFill>
                  <a:srgbClr val="31B9B5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" name="page"/>
          <p:cNvSpPr txBox="1"/>
          <p:nvPr/>
        </p:nvSpPr>
        <p:spPr>
          <a:xfrm>
            <a:off x="8569693" y="9616041"/>
            <a:ext cx="3760470" cy="35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r" defTabSz="457200">
              <a:defRPr sz="1600">
                <a:solidFill>
                  <a:srgbClr val="D7D7D7"/>
                </a:solidFill>
                <a:uFill>
                  <a:solidFill>
                    <a:srgbClr val="D5D1B8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Dark">
    <p:bg>
      <p:bgPr>
        <a:solidFill>
          <a:srgbClr val="5656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"/>
          <p:cNvSpPr/>
          <p:nvPr/>
        </p:nvSpPr>
        <p:spPr>
          <a:xfrm>
            <a:off x="-1" y="9473183"/>
            <a:ext cx="13004802" cy="585218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600">
                <a:solidFill>
                  <a:srgbClr val="F6F6F6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" name="Square"/>
          <p:cNvSpPr/>
          <p:nvPr/>
        </p:nvSpPr>
        <p:spPr>
          <a:xfrm>
            <a:off x="12419583" y="9473183"/>
            <a:ext cx="585217" cy="585218"/>
          </a:xfrm>
          <a:prstGeom prst="rect">
            <a:avLst/>
          </a:prstGeom>
          <a:solidFill>
            <a:srgbClr val="31B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600">
                <a:solidFill>
                  <a:srgbClr val="31B9B5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" name="page"/>
          <p:cNvSpPr txBox="1"/>
          <p:nvPr/>
        </p:nvSpPr>
        <p:spPr>
          <a:xfrm>
            <a:off x="8569693" y="9616041"/>
            <a:ext cx="3760470" cy="35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r" defTabSz="457200">
              <a:defRPr sz="1600">
                <a:solidFill>
                  <a:srgbClr val="D7D7D7"/>
                </a:solidFill>
                <a:uFill>
                  <a:solidFill>
                    <a:srgbClr val="D5D1B8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9473183"/>
            <a:ext cx="13004802" cy="585218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600">
                <a:solidFill>
                  <a:srgbClr val="F6F6F6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" name="Square"/>
          <p:cNvSpPr/>
          <p:nvPr/>
        </p:nvSpPr>
        <p:spPr>
          <a:xfrm>
            <a:off x="12419583" y="9473183"/>
            <a:ext cx="585217" cy="585218"/>
          </a:xfrm>
          <a:prstGeom prst="rect">
            <a:avLst/>
          </a:prstGeom>
          <a:solidFill>
            <a:srgbClr val="31B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600">
                <a:solidFill>
                  <a:srgbClr val="31B9B5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" name="page"/>
          <p:cNvSpPr txBox="1"/>
          <p:nvPr/>
        </p:nvSpPr>
        <p:spPr>
          <a:xfrm>
            <a:off x="8569693" y="9616041"/>
            <a:ext cx="3760470" cy="35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r" defTabSz="457200">
              <a:defRPr sz="1600">
                <a:solidFill>
                  <a:srgbClr val="D7D7D7"/>
                </a:solidFill>
                <a:uFill>
                  <a:solidFill>
                    <a:srgbClr val="D5D1B8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page</a:t>
            </a:r>
          </a:p>
        </p:txBody>
      </p:sp>
      <p:sp>
        <p:nvSpPr>
          <p:cNvPr id="5" name="Line"/>
          <p:cNvSpPr/>
          <p:nvPr/>
        </p:nvSpPr>
        <p:spPr>
          <a:xfrm>
            <a:off x="585214" y="1070499"/>
            <a:ext cx="11841595" cy="1"/>
          </a:xfrm>
          <a:prstGeom prst="line">
            <a:avLst/>
          </a:prstGeom>
          <a:ln w="12700">
            <a:solidFill>
              <a:srgbClr val="31B9B5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04592" y="9586632"/>
            <a:ext cx="3760470" cy="371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1948462" y="754380"/>
            <a:ext cx="10403841" cy="319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2564555" y="9594342"/>
            <a:ext cx="327423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rgbClr val="31B9B5"/>
          </a:solidFill>
          <a:uFill>
            <a:solidFill>
              <a:srgbClr val="31859C"/>
            </a:solidFill>
          </a:uFill>
          <a:latin typeface="Trebuchet MS"/>
          <a:ea typeface="Trebuchet MS"/>
          <a:cs typeface="Trebuchet MS"/>
          <a:sym typeface="Trebuchet MS"/>
        </a:defRPr>
      </a:lvl1pPr>
      <a:lvl2pPr marL="642055" marR="0" indent="-197555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600" u="none">
          <a:ln>
            <a:noFill/>
          </a:ln>
          <a:solidFill>
            <a:srgbClr val="31B9B5"/>
          </a:solidFill>
          <a:uFill>
            <a:solidFill>
              <a:srgbClr val="31859C"/>
            </a:solidFill>
          </a:uFill>
          <a:latin typeface="Trebuchet MS"/>
          <a:ea typeface="Trebuchet MS"/>
          <a:cs typeface="Trebuchet MS"/>
          <a:sym typeface="Trebuchet MS"/>
        </a:defRPr>
      </a:lvl2pPr>
      <a:lvl3pPr marL="1086555" marR="0" indent="-197555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600" u="none">
          <a:ln>
            <a:noFill/>
          </a:ln>
          <a:solidFill>
            <a:srgbClr val="31B9B5"/>
          </a:solidFill>
          <a:uFill>
            <a:solidFill>
              <a:srgbClr val="31859C"/>
            </a:solidFill>
          </a:uFill>
          <a:latin typeface="Trebuchet MS"/>
          <a:ea typeface="Trebuchet MS"/>
          <a:cs typeface="Trebuchet MS"/>
          <a:sym typeface="Trebuchet MS"/>
        </a:defRPr>
      </a:lvl3pPr>
      <a:lvl4pPr marL="1531055" marR="0" indent="-197555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600" u="none">
          <a:ln>
            <a:noFill/>
          </a:ln>
          <a:solidFill>
            <a:srgbClr val="31B9B5"/>
          </a:solidFill>
          <a:uFill>
            <a:solidFill>
              <a:srgbClr val="31859C"/>
            </a:solidFill>
          </a:uFill>
          <a:latin typeface="Trebuchet MS"/>
          <a:ea typeface="Trebuchet MS"/>
          <a:cs typeface="Trebuchet MS"/>
          <a:sym typeface="Trebuchet MS"/>
        </a:defRPr>
      </a:lvl4pPr>
      <a:lvl5pPr marL="1975555" marR="0" indent="-197555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600" u="none">
          <a:ln>
            <a:noFill/>
          </a:ln>
          <a:solidFill>
            <a:srgbClr val="31B9B5"/>
          </a:solidFill>
          <a:uFill>
            <a:solidFill>
              <a:srgbClr val="31859C"/>
            </a:solidFill>
          </a:uFill>
          <a:latin typeface="Trebuchet MS"/>
          <a:ea typeface="Trebuchet MS"/>
          <a:cs typeface="Trebuchet MS"/>
          <a:sym typeface="Trebuchet MS"/>
        </a:defRPr>
      </a:lvl5pPr>
      <a:lvl6pPr marL="2420055" marR="0" indent="-197555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600" u="none">
          <a:ln>
            <a:noFill/>
          </a:ln>
          <a:solidFill>
            <a:srgbClr val="31B9B5"/>
          </a:solidFill>
          <a:uFill>
            <a:solidFill>
              <a:srgbClr val="31859C"/>
            </a:solidFill>
          </a:uFill>
          <a:latin typeface="Trebuchet MS"/>
          <a:ea typeface="Trebuchet MS"/>
          <a:cs typeface="Trebuchet MS"/>
          <a:sym typeface="Trebuchet MS"/>
        </a:defRPr>
      </a:lvl6pPr>
      <a:lvl7pPr marL="2864555" marR="0" indent="-197555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600" u="none">
          <a:ln>
            <a:noFill/>
          </a:ln>
          <a:solidFill>
            <a:srgbClr val="31B9B5"/>
          </a:solidFill>
          <a:uFill>
            <a:solidFill>
              <a:srgbClr val="31859C"/>
            </a:solidFill>
          </a:uFill>
          <a:latin typeface="Trebuchet MS"/>
          <a:ea typeface="Trebuchet MS"/>
          <a:cs typeface="Trebuchet MS"/>
          <a:sym typeface="Trebuchet MS"/>
        </a:defRPr>
      </a:lvl7pPr>
      <a:lvl8pPr marL="3309055" marR="0" indent="-197555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600" u="none">
          <a:ln>
            <a:noFill/>
          </a:ln>
          <a:solidFill>
            <a:srgbClr val="31B9B5"/>
          </a:solidFill>
          <a:uFill>
            <a:solidFill>
              <a:srgbClr val="31859C"/>
            </a:solidFill>
          </a:uFill>
          <a:latin typeface="Trebuchet MS"/>
          <a:ea typeface="Trebuchet MS"/>
          <a:cs typeface="Trebuchet MS"/>
          <a:sym typeface="Trebuchet MS"/>
        </a:defRPr>
      </a:lvl8pPr>
      <a:lvl9pPr marL="3753555" marR="0" indent="-197555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1600" u="none">
          <a:ln>
            <a:noFill/>
          </a:ln>
          <a:solidFill>
            <a:srgbClr val="31B9B5"/>
          </a:solidFill>
          <a:uFill>
            <a:solidFill>
              <a:srgbClr val="31859C"/>
            </a:solidFill>
          </a:uFill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62" name="Rectangle"/>
          <p:cNvSpPr/>
          <p:nvPr/>
        </p:nvSpPr>
        <p:spPr>
          <a:xfrm>
            <a:off x="-1" y="9473183"/>
            <a:ext cx="13004802" cy="585218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3" name="Pickles Hack 4 Energy @2017"/>
          <p:cNvSpPr txBox="1"/>
          <p:nvPr/>
        </p:nvSpPr>
        <p:spPr>
          <a:xfrm>
            <a:off x="4622165" y="9586632"/>
            <a:ext cx="3760470" cy="352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defTabSz="457200">
              <a:defRPr sz="1600">
                <a:solidFill>
                  <a:srgbClr val="31B9B5"/>
                </a:solidFill>
                <a:uFill>
                  <a:solidFill>
                    <a:srgbClr val="31859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Pickles Hack 4 Energy @2017</a:t>
            </a:r>
          </a:p>
        </p:txBody>
      </p:sp>
      <p:pic>
        <p:nvPicPr>
          <p:cNvPr id="64" name="Simulator Screen Shot May 7, 2017, 2.21.24 PM.png" descr="Simulator Screen Shot May 7, 2017, 2.21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5536" y="164482"/>
            <a:ext cx="5173110" cy="920482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Akıllı Isıtma"/>
          <p:cNvSpPr txBox="1"/>
          <p:nvPr/>
        </p:nvSpPr>
        <p:spPr>
          <a:xfrm>
            <a:off x="7356162" y="2687535"/>
            <a:ext cx="4720439" cy="1044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Smart Heating</a:t>
            </a:r>
          </a:p>
        </p:txBody>
      </p:sp>
      <p:sp>
        <p:nvSpPr>
          <p:cNvPr id="66" name="Gerçekten."/>
          <p:cNvSpPr txBox="1"/>
          <p:nvPr/>
        </p:nvSpPr>
        <p:spPr>
          <a:xfrm>
            <a:off x="8829183" y="3861272"/>
            <a:ext cx="177439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For real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122" name="10"/>
          <p:cNvSpPr txBox="1"/>
          <p:nvPr/>
        </p:nvSpPr>
        <p:spPr>
          <a:xfrm>
            <a:off x="12521095" y="9581642"/>
            <a:ext cx="38219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123" name="Çözüm"/>
          <p:cNvSpPr txBox="1"/>
          <p:nvPr/>
        </p:nvSpPr>
        <p:spPr>
          <a:xfrm>
            <a:off x="472108" y="175421"/>
            <a:ext cx="1811235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Çözüm</a:t>
            </a:r>
          </a:p>
        </p:txBody>
      </p:sp>
      <p:pic>
        <p:nvPicPr>
          <p:cNvPr id="124" name="newheatmap.png" descr="newheatmap.png"/>
          <p:cNvPicPr>
            <a:picLocks noChangeAspect="1"/>
          </p:cNvPicPr>
          <p:nvPr/>
        </p:nvPicPr>
        <p:blipFill>
          <a:blip r:embed="rId2">
            <a:extLst/>
          </a:blip>
          <a:srcRect l="5537" t="6263" r="5537" b="6263"/>
          <a:stretch>
            <a:fillRect/>
          </a:stretch>
        </p:blipFill>
        <p:spPr>
          <a:xfrm>
            <a:off x="2095895" y="1339874"/>
            <a:ext cx="8813156" cy="7771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127" name="11"/>
          <p:cNvSpPr txBox="1"/>
          <p:nvPr/>
        </p:nvSpPr>
        <p:spPr>
          <a:xfrm>
            <a:off x="12521095" y="9581642"/>
            <a:ext cx="38219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128" name="Çözüm"/>
          <p:cNvSpPr txBox="1"/>
          <p:nvPr/>
        </p:nvSpPr>
        <p:spPr>
          <a:xfrm>
            <a:off x="472108" y="175421"/>
            <a:ext cx="1811235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Çözüm</a:t>
            </a:r>
          </a:p>
        </p:txBody>
      </p:sp>
      <p:pic>
        <p:nvPicPr>
          <p:cNvPr id="129" name="Simulator Screen Shot May 7, 2017, 2.58.14 PM.png" descr="Simulator Screen Shot May 7, 2017, 2.58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244" y="1162427"/>
            <a:ext cx="4655908" cy="8284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imulator Screen Shot May 7, 2017, 2.59.16 PM.png" descr="Simulator Screen Shot May 7, 2017, 2.59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4125" y="1167395"/>
            <a:ext cx="4655908" cy="82845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133" name="Line"/>
          <p:cNvSpPr/>
          <p:nvPr/>
        </p:nvSpPr>
        <p:spPr>
          <a:xfrm>
            <a:off x="6748174" y="5165285"/>
            <a:ext cx="5175729" cy="1"/>
          </a:xfrm>
          <a:prstGeom prst="line">
            <a:avLst/>
          </a:prstGeom>
          <a:ln w="12700">
            <a:solidFill>
              <a:srgbClr val="A3A3A3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4" name="Türkiye’de yaklaşık 500 bin potansiyel müşteri"/>
          <p:cNvSpPr txBox="1"/>
          <p:nvPr/>
        </p:nvSpPr>
        <p:spPr>
          <a:xfrm>
            <a:off x="6751786" y="3656891"/>
            <a:ext cx="5168504" cy="125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l" defTabSz="457200">
              <a:lnSpc>
                <a:spcPct val="110000"/>
              </a:lnSpc>
              <a:defRPr>
                <a:solidFill>
                  <a:srgbClr val="646464"/>
                </a:solidFill>
                <a:uFill>
                  <a:solidFill>
                    <a:srgbClr val="215968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Türkiye’de yaklaşık 500 bin potansiyel müşteri</a:t>
            </a:r>
          </a:p>
        </p:txBody>
      </p:sp>
      <p:sp>
        <p:nvSpPr>
          <p:cNvPr id="135" name="◉"/>
          <p:cNvSpPr txBox="1"/>
          <p:nvPr/>
        </p:nvSpPr>
        <p:spPr>
          <a:xfrm>
            <a:off x="6241274" y="5718156"/>
            <a:ext cx="472947" cy="460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600">
                <a:solidFill>
                  <a:srgbClr val="39D8D1"/>
                </a:solidFill>
                <a:uFill>
                  <a:solidFill>
                    <a:srgbClr val="25CA9A"/>
                  </a:solidFill>
                </a:uFill>
                <a:latin typeface="Wingdings"/>
                <a:ea typeface="Wingdings"/>
                <a:cs typeface="Wingdings"/>
                <a:sym typeface="Wingdings"/>
              </a:defRPr>
            </a:lvl1pPr>
          </a:lstStyle>
          <a:p>
            <a:pPr/>
            <a:r>
              <a:t>◉</a:t>
            </a:r>
          </a:p>
        </p:txBody>
      </p:sp>
      <p:sp>
        <p:nvSpPr>
          <p:cNvPr id="136" name="Hedeflenen 50 bin müşteri"/>
          <p:cNvSpPr txBox="1"/>
          <p:nvPr/>
        </p:nvSpPr>
        <p:spPr>
          <a:xfrm>
            <a:off x="6733278" y="5645584"/>
            <a:ext cx="5168503" cy="1250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l" defTabSz="457200">
              <a:lnSpc>
                <a:spcPct val="110000"/>
              </a:lnSpc>
              <a:defRPr>
                <a:solidFill>
                  <a:srgbClr val="64646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Hedeflenen 50 bin müşteri</a:t>
            </a:r>
          </a:p>
        </p:txBody>
      </p:sp>
      <p:sp>
        <p:nvSpPr>
          <p:cNvPr id="137" name="◉"/>
          <p:cNvSpPr txBox="1"/>
          <p:nvPr/>
        </p:nvSpPr>
        <p:spPr>
          <a:xfrm>
            <a:off x="6259783" y="3805041"/>
            <a:ext cx="472947" cy="460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600">
                <a:solidFill>
                  <a:srgbClr val="31B9B5"/>
                </a:solidFill>
                <a:uFill>
                  <a:solidFill>
                    <a:srgbClr val="FB9820"/>
                  </a:solidFill>
                </a:uFill>
                <a:latin typeface="Wingdings"/>
                <a:ea typeface="Wingdings"/>
                <a:cs typeface="Wingdings"/>
                <a:sym typeface="Wingdings"/>
              </a:defRPr>
            </a:lvl1pPr>
          </a:lstStyle>
          <a:p>
            <a:pPr/>
            <a:r>
              <a:t>◉</a:t>
            </a:r>
          </a:p>
        </p:txBody>
      </p:sp>
      <p:sp>
        <p:nvSpPr>
          <p:cNvPr id="138" name="500.000"/>
          <p:cNvSpPr txBox="1"/>
          <p:nvPr/>
        </p:nvSpPr>
        <p:spPr>
          <a:xfrm>
            <a:off x="896267" y="2426053"/>
            <a:ext cx="4713852" cy="63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 anchor="ctr">
            <a:spAutoFit/>
          </a:bodyPr>
          <a:lstStyle>
            <a:lvl1pPr defTabSz="457200">
              <a:lnSpc>
                <a:spcPct val="110000"/>
              </a:lnSpc>
              <a:defRPr sz="3400">
                <a:solidFill>
                  <a:srgbClr val="31B9B5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500.000</a:t>
            </a:r>
          </a:p>
        </p:txBody>
      </p:sp>
      <p:sp>
        <p:nvSpPr>
          <p:cNvPr id="139" name="Line"/>
          <p:cNvSpPr/>
          <p:nvPr/>
        </p:nvSpPr>
        <p:spPr>
          <a:xfrm flipV="1">
            <a:off x="3253192" y="3201159"/>
            <a:ext cx="2" cy="284914"/>
          </a:xfrm>
          <a:prstGeom prst="line">
            <a:avLst/>
          </a:prstGeom>
          <a:ln w="12700">
            <a:solidFill>
              <a:srgbClr val="31B9B5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Circle"/>
          <p:cNvSpPr/>
          <p:nvPr/>
        </p:nvSpPr>
        <p:spPr>
          <a:xfrm>
            <a:off x="1258856" y="3560021"/>
            <a:ext cx="3988674" cy="3988682"/>
          </a:xfrm>
          <a:prstGeom prst="ellipse">
            <a:avLst/>
          </a:prstGeom>
          <a:solidFill>
            <a:srgbClr val="31B9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" name="Circle"/>
          <p:cNvSpPr/>
          <p:nvPr/>
        </p:nvSpPr>
        <p:spPr>
          <a:xfrm>
            <a:off x="1973397" y="4583453"/>
            <a:ext cx="2559592" cy="2559597"/>
          </a:xfrm>
          <a:prstGeom prst="ellipse">
            <a:avLst/>
          </a:prstGeom>
          <a:solidFill>
            <a:srgbClr val="3AD8D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" name="Circle"/>
          <p:cNvSpPr/>
          <p:nvPr/>
        </p:nvSpPr>
        <p:spPr>
          <a:xfrm>
            <a:off x="3125058" y="3439798"/>
            <a:ext cx="256271" cy="256271"/>
          </a:xfrm>
          <a:prstGeom prst="ellipse">
            <a:avLst/>
          </a:prstGeom>
          <a:solidFill>
            <a:srgbClr val="31B9B5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400">
                <a:solidFill>
                  <a:srgbClr val="CFCAB1"/>
                </a:solidFill>
                <a:uFill>
                  <a:solidFill>
                    <a:srgbClr val="CFCAB1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3" name="12"/>
          <p:cNvSpPr txBox="1"/>
          <p:nvPr/>
        </p:nvSpPr>
        <p:spPr>
          <a:xfrm>
            <a:off x="12521095" y="9581642"/>
            <a:ext cx="38219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44" name="Pazar"/>
          <p:cNvSpPr txBox="1"/>
          <p:nvPr/>
        </p:nvSpPr>
        <p:spPr>
          <a:xfrm>
            <a:off x="472108" y="175421"/>
            <a:ext cx="1497728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Pazar</a:t>
            </a:r>
          </a:p>
        </p:txBody>
      </p:sp>
      <p:sp>
        <p:nvSpPr>
          <p:cNvPr id="145" name="50.000"/>
          <p:cNvSpPr txBox="1"/>
          <p:nvPr/>
        </p:nvSpPr>
        <p:spPr>
          <a:xfrm>
            <a:off x="1973397" y="5607749"/>
            <a:ext cx="2559592" cy="511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 anchor="ctr">
            <a:spAutoFit/>
          </a:bodyPr>
          <a:lstStyle>
            <a:lvl1pPr defTabSz="457200">
              <a:lnSpc>
                <a:spcPct val="110000"/>
              </a:lnSpc>
              <a:defRPr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50.000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148" name="Aylık Ücretlendirme"/>
          <p:cNvSpPr txBox="1"/>
          <p:nvPr/>
        </p:nvSpPr>
        <p:spPr>
          <a:xfrm>
            <a:off x="4397624" y="4711560"/>
            <a:ext cx="4209549" cy="663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defTabSz="457200">
              <a:defRPr>
                <a:solidFill>
                  <a:srgbClr val="31B9B5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Aylık Ücretlendirme</a:t>
            </a:r>
          </a:p>
        </p:txBody>
      </p:sp>
      <p:sp>
        <p:nvSpPr>
          <p:cNvPr id="149" name="Circle"/>
          <p:cNvSpPr/>
          <p:nvPr/>
        </p:nvSpPr>
        <p:spPr>
          <a:xfrm>
            <a:off x="5686164" y="2779326"/>
            <a:ext cx="1499167" cy="1499167"/>
          </a:xfrm>
          <a:prstGeom prst="ellipse">
            <a:avLst/>
          </a:prstGeom>
          <a:ln w="50800">
            <a:solidFill>
              <a:srgbClr val="646464"/>
            </a:solidFill>
          </a:ln>
        </p:spPr>
        <p:txBody>
          <a:bodyPr lIns="50800" tIns="50800" rIns="50800" bIns="50800" anchor="ctr"/>
          <a:lstStyle/>
          <a:p>
            <a:pPr defTabSz="457200">
              <a:defRPr sz="1400">
                <a:solidFill>
                  <a:srgbClr val="CFCAB1"/>
                </a:solidFill>
                <a:uFill>
                  <a:solidFill>
                    <a:srgbClr val="CFCAB1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0" name="Cihazların ve sistemin ücretsiz teslimi…"/>
          <p:cNvSpPr txBox="1"/>
          <p:nvPr/>
        </p:nvSpPr>
        <p:spPr>
          <a:xfrm>
            <a:off x="3609942" y="5782678"/>
            <a:ext cx="5784917" cy="126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marL="332508" indent="-332508" algn="l" defTabSz="457200">
              <a:lnSpc>
                <a:spcPct val="110000"/>
              </a:lnSpc>
              <a:buSzPct val="100000"/>
              <a:buChar char="•"/>
              <a:defRPr sz="2400">
                <a:solidFill>
                  <a:srgbClr val="6464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Cihazların ve sistemin ücretsiz teslimi</a:t>
            </a:r>
          </a:p>
          <a:p>
            <a:pPr algn="l" defTabSz="457200">
              <a:lnSpc>
                <a:spcPct val="110000"/>
              </a:lnSpc>
              <a:defRPr sz="2400">
                <a:solidFill>
                  <a:srgbClr val="6464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332508" indent="-332508" algn="l" defTabSz="457200">
              <a:lnSpc>
                <a:spcPct val="110000"/>
              </a:lnSpc>
              <a:buSzPct val="100000"/>
              <a:buChar char="•"/>
              <a:defRPr sz="2400">
                <a:solidFill>
                  <a:srgbClr val="646464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Tasarruf üzerinden gelir elde edimi</a:t>
            </a:r>
          </a:p>
        </p:txBody>
      </p:sp>
      <p:sp>
        <p:nvSpPr>
          <p:cNvPr id="151" name="Shape"/>
          <p:cNvSpPr/>
          <p:nvPr/>
        </p:nvSpPr>
        <p:spPr>
          <a:xfrm>
            <a:off x="6077937" y="3278983"/>
            <a:ext cx="848907" cy="540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fill="norm" stroke="1" extrusionOk="0">
                <a:moveTo>
                  <a:pt x="1196" y="0"/>
                </a:moveTo>
                <a:cubicBezTo>
                  <a:pt x="803" y="0"/>
                  <a:pt x="448" y="299"/>
                  <a:pt x="231" y="761"/>
                </a:cubicBezTo>
                <a:cubicBezTo>
                  <a:pt x="83" y="1074"/>
                  <a:pt x="0" y="1463"/>
                  <a:pt x="0" y="1887"/>
                </a:cubicBezTo>
                <a:lnTo>
                  <a:pt x="0" y="4980"/>
                </a:lnTo>
                <a:lnTo>
                  <a:pt x="18345" y="4980"/>
                </a:lnTo>
                <a:lnTo>
                  <a:pt x="18345" y="1887"/>
                </a:lnTo>
                <a:cubicBezTo>
                  <a:pt x="18345" y="842"/>
                  <a:pt x="17800" y="0"/>
                  <a:pt x="17139" y="0"/>
                </a:cubicBezTo>
                <a:lnTo>
                  <a:pt x="1196" y="0"/>
                </a:lnTo>
                <a:close/>
                <a:moveTo>
                  <a:pt x="1788" y="1538"/>
                </a:moveTo>
                <a:cubicBezTo>
                  <a:pt x="2165" y="1538"/>
                  <a:pt x="2471" y="2022"/>
                  <a:pt x="2471" y="2617"/>
                </a:cubicBezTo>
                <a:cubicBezTo>
                  <a:pt x="2471" y="3212"/>
                  <a:pt x="2165" y="3695"/>
                  <a:pt x="1788" y="3695"/>
                </a:cubicBezTo>
                <a:cubicBezTo>
                  <a:pt x="1411" y="3695"/>
                  <a:pt x="1105" y="3212"/>
                  <a:pt x="1105" y="2617"/>
                </a:cubicBezTo>
                <a:cubicBezTo>
                  <a:pt x="1105" y="2022"/>
                  <a:pt x="1411" y="1538"/>
                  <a:pt x="1788" y="1538"/>
                </a:cubicBezTo>
                <a:close/>
                <a:moveTo>
                  <a:pt x="4009" y="1538"/>
                </a:moveTo>
                <a:cubicBezTo>
                  <a:pt x="4385" y="1538"/>
                  <a:pt x="4692" y="2022"/>
                  <a:pt x="4692" y="2617"/>
                </a:cubicBezTo>
                <a:cubicBezTo>
                  <a:pt x="4692" y="3212"/>
                  <a:pt x="4385" y="3695"/>
                  <a:pt x="4009" y="3695"/>
                </a:cubicBezTo>
                <a:cubicBezTo>
                  <a:pt x="3632" y="3695"/>
                  <a:pt x="3325" y="3212"/>
                  <a:pt x="3325" y="2617"/>
                </a:cubicBezTo>
                <a:cubicBezTo>
                  <a:pt x="3325" y="2022"/>
                  <a:pt x="3632" y="1538"/>
                  <a:pt x="4009" y="1538"/>
                </a:cubicBezTo>
                <a:close/>
                <a:moveTo>
                  <a:pt x="6138" y="1538"/>
                </a:moveTo>
                <a:cubicBezTo>
                  <a:pt x="6515" y="1538"/>
                  <a:pt x="6822" y="2022"/>
                  <a:pt x="6822" y="2617"/>
                </a:cubicBezTo>
                <a:cubicBezTo>
                  <a:pt x="6822" y="3212"/>
                  <a:pt x="6515" y="3695"/>
                  <a:pt x="6138" y="3695"/>
                </a:cubicBezTo>
                <a:cubicBezTo>
                  <a:pt x="5762" y="3695"/>
                  <a:pt x="5455" y="3212"/>
                  <a:pt x="5455" y="2617"/>
                </a:cubicBezTo>
                <a:cubicBezTo>
                  <a:pt x="5455" y="2022"/>
                  <a:pt x="5762" y="1538"/>
                  <a:pt x="6138" y="1538"/>
                </a:cubicBezTo>
                <a:close/>
                <a:moveTo>
                  <a:pt x="0" y="6090"/>
                </a:moveTo>
                <a:lnTo>
                  <a:pt x="0" y="18967"/>
                </a:lnTo>
                <a:cubicBezTo>
                  <a:pt x="0" y="20012"/>
                  <a:pt x="535" y="20855"/>
                  <a:pt x="1196" y="20855"/>
                </a:cubicBezTo>
                <a:lnTo>
                  <a:pt x="12387" y="20855"/>
                </a:lnTo>
                <a:cubicBezTo>
                  <a:pt x="11909" y="19718"/>
                  <a:pt x="11634" y="18357"/>
                  <a:pt x="11634" y="16890"/>
                </a:cubicBezTo>
                <a:cubicBezTo>
                  <a:pt x="11635" y="12929"/>
                  <a:pt x="13668" y="9722"/>
                  <a:pt x="16175" y="9722"/>
                </a:cubicBezTo>
                <a:cubicBezTo>
                  <a:pt x="16961" y="9722"/>
                  <a:pt x="17702" y="10025"/>
                  <a:pt x="18345" y="10578"/>
                </a:cubicBezTo>
                <a:lnTo>
                  <a:pt x="18345" y="6090"/>
                </a:lnTo>
                <a:lnTo>
                  <a:pt x="0" y="6090"/>
                </a:lnTo>
                <a:close/>
                <a:moveTo>
                  <a:pt x="20525" y="11672"/>
                </a:moveTo>
                <a:cubicBezTo>
                  <a:pt x="20274" y="11672"/>
                  <a:pt x="20022" y="11830"/>
                  <a:pt x="19832" y="12132"/>
                </a:cubicBezTo>
                <a:lnTo>
                  <a:pt x="16195" y="17857"/>
                </a:lnTo>
                <a:lnTo>
                  <a:pt x="14537" y="15241"/>
                </a:lnTo>
                <a:cubicBezTo>
                  <a:pt x="14153" y="14636"/>
                  <a:pt x="13534" y="14636"/>
                  <a:pt x="13151" y="15241"/>
                </a:cubicBezTo>
                <a:cubicBezTo>
                  <a:pt x="12767" y="15847"/>
                  <a:pt x="12767" y="16826"/>
                  <a:pt x="13151" y="17429"/>
                </a:cubicBezTo>
                <a:lnTo>
                  <a:pt x="15502" y="21140"/>
                </a:lnTo>
                <a:cubicBezTo>
                  <a:pt x="15645" y="21368"/>
                  <a:pt x="15828" y="21513"/>
                  <a:pt x="16014" y="21568"/>
                </a:cubicBezTo>
                <a:cubicBezTo>
                  <a:pt x="16076" y="21589"/>
                  <a:pt x="16134" y="21600"/>
                  <a:pt x="16195" y="21600"/>
                </a:cubicBezTo>
                <a:cubicBezTo>
                  <a:pt x="16259" y="21600"/>
                  <a:pt x="16324" y="21589"/>
                  <a:pt x="16386" y="21568"/>
                </a:cubicBezTo>
                <a:cubicBezTo>
                  <a:pt x="16572" y="21513"/>
                  <a:pt x="16745" y="21368"/>
                  <a:pt x="16888" y="21140"/>
                </a:cubicBezTo>
                <a:lnTo>
                  <a:pt x="21218" y="14305"/>
                </a:lnTo>
                <a:cubicBezTo>
                  <a:pt x="21600" y="13702"/>
                  <a:pt x="21600" y="12735"/>
                  <a:pt x="21218" y="12132"/>
                </a:cubicBezTo>
                <a:cubicBezTo>
                  <a:pt x="21026" y="11830"/>
                  <a:pt x="20776" y="11672"/>
                  <a:pt x="20525" y="11672"/>
                </a:cubicBezTo>
                <a:close/>
              </a:path>
            </a:pathLst>
          </a:custGeom>
          <a:solidFill>
            <a:srgbClr val="33C4C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85800">
              <a:defRPr sz="4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" name="13"/>
          <p:cNvSpPr txBox="1"/>
          <p:nvPr/>
        </p:nvSpPr>
        <p:spPr>
          <a:xfrm>
            <a:off x="12521095" y="9581642"/>
            <a:ext cx="38219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153" name="Satış Planı"/>
          <p:cNvSpPr txBox="1"/>
          <p:nvPr/>
        </p:nvSpPr>
        <p:spPr>
          <a:xfrm>
            <a:off x="472108" y="175421"/>
            <a:ext cx="2715192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Satış Planı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156" name="14"/>
          <p:cNvSpPr txBox="1"/>
          <p:nvPr/>
        </p:nvSpPr>
        <p:spPr>
          <a:xfrm>
            <a:off x="12521095" y="9581642"/>
            <a:ext cx="382192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157" name="Yatırım İhtiyacımız"/>
          <p:cNvSpPr txBox="1"/>
          <p:nvPr/>
        </p:nvSpPr>
        <p:spPr>
          <a:xfrm>
            <a:off x="472108" y="175421"/>
            <a:ext cx="4828155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Yatırım İhtiyacımız</a:t>
            </a:r>
          </a:p>
        </p:txBody>
      </p:sp>
      <p:sp>
        <p:nvSpPr>
          <p:cNvPr id="158" name="$300,000"/>
          <p:cNvSpPr txBox="1"/>
          <p:nvPr/>
        </p:nvSpPr>
        <p:spPr>
          <a:xfrm>
            <a:off x="3903216" y="4248148"/>
            <a:ext cx="5198365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/>
            </a:lvl1pPr>
          </a:lstStyle>
          <a:p>
            <a:pPr/>
            <a:r>
              <a:t>$300,000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69" name="2"/>
          <p:cNvSpPr txBox="1"/>
          <p:nvPr/>
        </p:nvSpPr>
        <p:spPr>
          <a:xfrm>
            <a:off x="12588067" y="9581642"/>
            <a:ext cx="24824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0" name="Ekip"/>
          <p:cNvSpPr txBox="1"/>
          <p:nvPr/>
        </p:nvSpPr>
        <p:spPr>
          <a:xfrm>
            <a:off x="472108" y="175421"/>
            <a:ext cx="1194590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Ekip</a:t>
            </a:r>
          </a:p>
        </p:txBody>
      </p:sp>
      <p:sp>
        <p:nvSpPr>
          <p:cNvPr id="71" name="Edip Enes Çakır"/>
          <p:cNvSpPr txBox="1"/>
          <p:nvPr/>
        </p:nvSpPr>
        <p:spPr>
          <a:xfrm>
            <a:off x="3726043" y="8072439"/>
            <a:ext cx="2062667" cy="46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200">
                <a:solidFill>
                  <a:srgbClr val="646464"/>
                </a:solidFill>
                <a:uFill>
                  <a:solidFill>
                    <a:srgbClr val="31859C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Edip Enes Çakır</a:t>
            </a:r>
          </a:p>
        </p:txBody>
      </p:sp>
      <p:sp>
        <p:nvSpPr>
          <p:cNvPr id="72" name="Elektronik &amp; Mobil"/>
          <p:cNvSpPr txBox="1"/>
          <p:nvPr/>
        </p:nvSpPr>
        <p:spPr>
          <a:xfrm>
            <a:off x="3726617" y="8448640"/>
            <a:ext cx="2328291" cy="37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l" defTabSz="457200">
              <a:defRPr sz="1600">
                <a:solidFill>
                  <a:srgbClr val="31B9B5"/>
                </a:solidFill>
                <a:uFill>
                  <a:solidFill>
                    <a:srgbClr val="215968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Elektronik &amp; Mobil</a:t>
            </a:r>
          </a:p>
        </p:txBody>
      </p:sp>
      <p:sp>
        <p:nvSpPr>
          <p:cNvPr id="73" name="Uygar Uysal"/>
          <p:cNvSpPr txBox="1"/>
          <p:nvPr/>
        </p:nvSpPr>
        <p:spPr>
          <a:xfrm>
            <a:off x="6543917" y="8072439"/>
            <a:ext cx="1602776" cy="46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200">
                <a:solidFill>
                  <a:srgbClr val="646464"/>
                </a:solidFill>
                <a:uFill>
                  <a:solidFill>
                    <a:srgbClr val="31859C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Uygar Uysal</a:t>
            </a:r>
          </a:p>
        </p:txBody>
      </p:sp>
      <p:sp>
        <p:nvSpPr>
          <p:cNvPr id="74" name="Makine &amp; Mobil"/>
          <p:cNvSpPr txBox="1"/>
          <p:nvPr/>
        </p:nvSpPr>
        <p:spPr>
          <a:xfrm>
            <a:off x="6544492" y="8455617"/>
            <a:ext cx="2074291" cy="37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l" defTabSz="457200">
              <a:defRPr sz="1600">
                <a:solidFill>
                  <a:srgbClr val="31B9B5"/>
                </a:solidFill>
                <a:uFill>
                  <a:solidFill>
                    <a:srgbClr val="215968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Makine &amp; Mobil</a:t>
            </a:r>
          </a:p>
        </p:txBody>
      </p:sp>
      <p:sp>
        <p:nvSpPr>
          <p:cNvPr id="75" name="A. Şemsettin Özdemirden"/>
          <p:cNvSpPr txBox="1"/>
          <p:nvPr/>
        </p:nvSpPr>
        <p:spPr>
          <a:xfrm>
            <a:off x="9035871" y="8103859"/>
            <a:ext cx="3326379" cy="46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200">
                <a:solidFill>
                  <a:srgbClr val="646464"/>
                </a:solidFill>
                <a:uFill>
                  <a:solidFill>
                    <a:srgbClr val="31859C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A. Şemsettin Özdemirden</a:t>
            </a:r>
          </a:p>
        </p:txBody>
      </p:sp>
      <p:sp>
        <p:nvSpPr>
          <p:cNvPr id="76" name="Backend &amp; Tasarım"/>
          <p:cNvSpPr txBox="1"/>
          <p:nvPr/>
        </p:nvSpPr>
        <p:spPr>
          <a:xfrm>
            <a:off x="9036446" y="8487036"/>
            <a:ext cx="2328291" cy="37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l" defTabSz="457200">
              <a:defRPr sz="1600">
                <a:solidFill>
                  <a:srgbClr val="31B9B5"/>
                </a:solidFill>
                <a:uFill>
                  <a:solidFill>
                    <a:srgbClr val="215968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Backend &amp; Tasarım</a:t>
            </a:r>
          </a:p>
        </p:txBody>
      </p:sp>
      <p:sp>
        <p:nvSpPr>
          <p:cNvPr id="77" name="Mert Güven Aydın"/>
          <p:cNvSpPr txBox="1"/>
          <p:nvPr/>
        </p:nvSpPr>
        <p:spPr>
          <a:xfrm>
            <a:off x="642546" y="8112583"/>
            <a:ext cx="2328288" cy="46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2200">
                <a:solidFill>
                  <a:srgbClr val="646464"/>
                </a:solidFill>
                <a:uFill>
                  <a:solidFill>
                    <a:srgbClr val="31859C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Mert Güven Aydın</a:t>
            </a:r>
          </a:p>
        </p:txBody>
      </p:sp>
      <p:sp>
        <p:nvSpPr>
          <p:cNvPr id="78" name="Elektronik"/>
          <p:cNvSpPr txBox="1"/>
          <p:nvPr/>
        </p:nvSpPr>
        <p:spPr>
          <a:xfrm>
            <a:off x="643121" y="8495761"/>
            <a:ext cx="2074293" cy="37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>
            <a:lvl1pPr algn="l" defTabSz="457200">
              <a:defRPr sz="1600">
                <a:solidFill>
                  <a:srgbClr val="31B9B5"/>
                </a:solidFill>
                <a:uFill>
                  <a:solidFill>
                    <a:srgbClr val="215968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Elektronik</a:t>
            </a:r>
          </a:p>
        </p:txBody>
      </p:sp>
      <p:pic>
        <p:nvPicPr>
          <p:cNvPr id="79" name="team.jpeg" descr="team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2335" y="1601160"/>
            <a:ext cx="10037199" cy="6126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82" name="3"/>
          <p:cNvSpPr txBox="1"/>
          <p:nvPr/>
        </p:nvSpPr>
        <p:spPr>
          <a:xfrm>
            <a:off x="12588067" y="9581642"/>
            <a:ext cx="24824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3" name="Tecrübelerimiz"/>
          <p:cNvSpPr txBox="1"/>
          <p:nvPr/>
        </p:nvSpPr>
        <p:spPr>
          <a:xfrm>
            <a:off x="472108" y="175421"/>
            <a:ext cx="3852164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Tecrübelerimiz</a:t>
            </a:r>
          </a:p>
        </p:txBody>
      </p:sp>
      <p:pic>
        <p:nvPicPr>
          <p:cNvPr id="84" name="ht400.jpeg" descr="ht400.jpeg"/>
          <p:cNvPicPr>
            <a:picLocks noChangeAspect="1"/>
          </p:cNvPicPr>
          <p:nvPr/>
        </p:nvPicPr>
        <p:blipFill>
          <a:blip r:embed="rId2">
            <a:extLst/>
          </a:blip>
          <a:srcRect l="13488" t="12451" r="14210" b="10732"/>
          <a:stretch>
            <a:fillRect/>
          </a:stretch>
        </p:blipFill>
        <p:spPr>
          <a:xfrm>
            <a:off x="826919" y="2263774"/>
            <a:ext cx="3904362" cy="5530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demo.jpeg" descr="demo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2405" y="2199153"/>
            <a:ext cx="3687236" cy="5530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kk.jpeg" descr="kk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0084" y="2102406"/>
            <a:ext cx="3297797" cy="5853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89" name="4"/>
          <p:cNvSpPr txBox="1"/>
          <p:nvPr/>
        </p:nvSpPr>
        <p:spPr>
          <a:xfrm>
            <a:off x="12588067" y="9581642"/>
            <a:ext cx="24824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0" name="Problem ve Rakipler"/>
          <p:cNvSpPr txBox="1"/>
          <p:nvPr/>
        </p:nvSpPr>
        <p:spPr>
          <a:xfrm>
            <a:off x="472108" y="175421"/>
            <a:ext cx="5163216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Problem ve Rakipler</a:t>
            </a:r>
          </a:p>
        </p:txBody>
      </p:sp>
      <p:pic>
        <p:nvPicPr>
          <p:cNvPr id="91" name="AUDIO Akilli Ev Sistemi Reklam Filmi.mp4" descr="AUDIO Akilli Ev Sistemi Reklam Filmi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72622" y="1693699"/>
            <a:ext cx="11859555" cy="667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6044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94" name="5"/>
          <p:cNvSpPr txBox="1"/>
          <p:nvPr/>
        </p:nvSpPr>
        <p:spPr>
          <a:xfrm>
            <a:off x="12588067" y="9581642"/>
            <a:ext cx="24824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5" name="Problem ve Rakipler"/>
          <p:cNvSpPr txBox="1"/>
          <p:nvPr/>
        </p:nvSpPr>
        <p:spPr>
          <a:xfrm>
            <a:off x="472108" y="175421"/>
            <a:ext cx="5163216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Problem ve Rakipler</a:t>
            </a:r>
          </a:p>
        </p:txBody>
      </p:sp>
      <p:pic>
        <p:nvPicPr>
          <p:cNvPr id="96" name="Screen Shot 2017-05-07 at 2.50.14 PM.png" descr="Screen Shot 2017-05-07 at 2.50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2199" y="2470137"/>
            <a:ext cx="5038461" cy="2033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Screen Shot 2017-05-07 at 2.51.13 PM.png" descr="Screen Shot 2017-05-07 at 2.51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9387" y="2081002"/>
            <a:ext cx="2824190" cy="2811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Screen Shot 2017-05-07 at 2.51.52 PM.png" descr="Screen Shot 2017-05-07 at 2.51.52 PM.png"/>
          <p:cNvPicPr>
            <a:picLocks noChangeAspect="1"/>
          </p:cNvPicPr>
          <p:nvPr/>
        </p:nvPicPr>
        <p:blipFill>
          <a:blip r:embed="rId4">
            <a:extLst/>
          </a:blip>
          <a:srcRect l="4671" t="11014" r="4572" b="6530"/>
          <a:stretch>
            <a:fillRect/>
          </a:stretch>
        </p:blipFill>
        <p:spPr>
          <a:xfrm>
            <a:off x="1055819" y="5887849"/>
            <a:ext cx="3945687" cy="2089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Screen Shot 2017-05-07 at 2.53.43 PM.png" descr="Screen Shot 2017-05-07 at 2.53.4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59354" y="6103153"/>
            <a:ext cx="5889458" cy="1658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102" name="6"/>
          <p:cNvSpPr txBox="1"/>
          <p:nvPr/>
        </p:nvSpPr>
        <p:spPr>
          <a:xfrm>
            <a:off x="12588067" y="9581642"/>
            <a:ext cx="24824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03" name="Çözüm"/>
          <p:cNvSpPr txBox="1"/>
          <p:nvPr/>
        </p:nvSpPr>
        <p:spPr>
          <a:xfrm>
            <a:off x="472108" y="175421"/>
            <a:ext cx="1811235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Çözüm</a:t>
            </a:r>
          </a:p>
        </p:txBody>
      </p:sp>
      <p:pic>
        <p:nvPicPr>
          <p:cNvPr id="104" name="wifimap-1.png" descr="wifimap-1.png"/>
          <p:cNvPicPr>
            <a:picLocks noChangeAspect="1"/>
          </p:cNvPicPr>
          <p:nvPr/>
        </p:nvPicPr>
        <p:blipFill>
          <a:blip r:embed="rId2">
            <a:extLst/>
          </a:blip>
          <a:srcRect l="4967" t="5490" r="4967" b="6815"/>
          <a:stretch>
            <a:fillRect/>
          </a:stretch>
        </p:blipFill>
        <p:spPr>
          <a:xfrm>
            <a:off x="2125860" y="1405360"/>
            <a:ext cx="8753189" cy="7640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107" name="7"/>
          <p:cNvSpPr txBox="1"/>
          <p:nvPr/>
        </p:nvSpPr>
        <p:spPr>
          <a:xfrm>
            <a:off x="12588067" y="9581642"/>
            <a:ext cx="24824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08" name="Çözüm"/>
          <p:cNvSpPr txBox="1"/>
          <p:nvPr/>
        </p:nvSpPr>
        <p:spPr>
          <a:xfrm>
            <a:off x="472108" y="175421"/>
            <a:ext cx="1811235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Çözüm</a:t>
            </a:r>
          </a:p>
        </p:txBody>
      </p:sp>
      <p:pic>
        <p:nvPicPr>
          <p:cNvPr id="109" name="sdf.jpeg" descr="sdf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258" y="1310492"/>
            <a:ext cx="10768284" cy="7615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112" name="8"/>
          <p:cNvSpPr txBox="1"/>
          <p:nvPr/>
        </p:nvSpPr>
        <p:spPr>
          <a:xfrm>
            <a:off x="12588067" y="9581642"/>
            <a:ext cx="24824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13" name="Çözüm"/>
          <p:cNvSpPr txBox="1"/>
          <p:nvPr/>
        </p:nvSpPr>
        <p:spPr>
          <a:xfrm>
            <a:off x="472108" y="175421"/>
            <a:ext cx="1811235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Çözüm</a:t>
            </a:r>
          </a:p>
        </p:txBody>
      </p:sp>
      <p:pic>
        <p:nvPicPr>
          <p:cNvPr id="114" name="ab.jpeg" descr="ab.jpeg"/>
          <p:cNvPicPr>
            <a:picLocks noChangeAspect="1"/>
          </p:cNvPicPr>
          <p:nvPr/>
        </p:nvPicPr>
        <p:blipFill>
          <a:blip r:embed="rId2">
            <a:extLst/>
          </a:blip>
          <a:srcRect l="0" t="0" r="49348" b="0"/>
          <a:stretch>
            <a:fillRect/>
          </a:stretch>
        </p:blipFill>
        <p:spPr>
          <a:xfrm>
            <a:off x="156368" y="1134070"/>
            <a:ext cx="12692112" cy="779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ickles Hack 4 Energy @2017"/>
          <p:cNvSpPr txBox="1"/>
          <p:nvPr>
            <p:ph type="body" sz="quarter" idx="1"/>
          </p:nvPr>
        </p:nvSpPr>
        <p:spPr>
          <a:xfrm>
            <a:off x="404593" y="9586632"/>
            <a:ext cx="3760469" cy="371350"/>
          </a:xfrm>
          <a:prstGeom prst="rect">
            <a:avLst/>
          </a:prstGeom>
        </p:spPr>
        <p:txBody>
          <a:bodyPr/>
          <a:lstStyle>
            <a:lvl1pPr defTabSz="448055">
              <a:defRPr sz="1568"/>
            </a:lvl1pPr>
          </a:lstStyle>
          <a:p>
            <a:pPr/>
            <a:r>
              <a:t>Pickles Hack 4 Energy @2017</a:t>
            </a:r>
          </a:p>
        </p:txBody>
      </p:sp>
      <p:sp>
        <p:nvSpPr>
          <p:cNvPr id="117" name="9"/>
          <p:cNvSpPr txBox="1"/>
          <p:nvPr/>
        </p:nvSpPr>
        <p:spPr>
          <a:xfrm>
            <a:off x="12588067" y="9581642"/>
            <a:ext cx="24824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118" name="Çözüm"/>
          <p:cNvSpPr txBox="1"/>
          <p:nvPr/>
        </p:nvSpPr>
        <p:spPr>
          <a:xfrm>
            <a:off x="472108" y="175421"/>
            <a:ext cx="1811235" cy="777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457200">
              <a:defRPr sz="4400">
                <a:solidFill>
                  <a:srgbClr val="35ABA7"/>
                </a:solidFill>
                <a:uFill>
                  <a:solidFill>
                    <a:srgbClr val="DDD9C3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Çözüm</a:t>
            </a:r>
          </a:p>
        </p:txBody>
      </p:sp>
      <p:pic>
        <p:nvPicPr>
          <p:cNvPr id="119" name="ready_to_localize_processing.png" descr="ready_to_localize_processing.png"/>
          <p:cNvPicPr>
            <a:picLocks noChangeAspect="1"/>
          </p:cNvPicPr>
          <p:nvPr/>
        </p:nvPicPr>
        <p:blipFill>
          <a:blip r:embed="rId2">
            <a:extLst/>
          </a:blip>
          <a:srcRect l="3546" t="8527" r="3546" b="4801"/>
          <a:stretch>
            <a:fillRect/>
          </a:stretch>
        </p:blipFill>
        <p:spPr>
          <a:xfrm>
            <a:off x="1436884" y="1880838"/>
            <a:ext cx="10131075" cy="6904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565656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